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56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B7ECE70-E306-4D19-81EC-F85BEEA1CC47}" type="datetimeFigureOut">
              <a:rPr lang="it-IT" smtClean="0"/>
              <a:t>20/03/2013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385C-7A95-4059-95A4-726BA22562C8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-takla.org/Pix/Jesus-Christ-our-Lord-n-Savior/28-Face-of-Jesus/www-St-Takla-org___Holy-Face-of-Jesus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725">
            <a:off x="1050743" y="3379438"/>
            <a:ext cx="59245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893314">
            <a:off x="962873" y="5331415"/>
            <a:ext cx="520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BUONA PASQUA</a:t>
            </a:r>
            <a:endParaRPr lang="it-IT" sz="4800" dirty="0"/>
          </a:p>
        </p:txBody>
      </p:sp>
      <p:sp>
        <p:nvSpPr>
          <p:cNvPr id="3" name="CasellaDiTesto 2"/>
          <p:cNvSpPr txBox="1"/>
          <p:nvPr/>
        </p:nvSpPr>
        <p:spPr>
          <a:xfrm rot="17082646">
            <a:off x="6549361" y="4306163"/>
            <a:ext cx="3212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www.lucianocantini.it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93221">
            <a:off x="1298999" y="347549"/>
            <a:ext cx="6482209" cy="48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970">
            <a:off x="3457107" y="246012"/>
            <a:ext cx="4639008" cy="6550280"/>
          </a:xfrm>
        </p:spPr>
      </p:pic>
    </p:spTree>
    <p:extLst>
      <p:ext uri="{BB962C8B-B14F-4D97-AF65-F5344CB8AC3E}">
        <p14:creationId xmlns:p14="http://schemas.microsoft.com/office/powerpoint/2010/main" val="3407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pensoso palpito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94675">
            <a:off x="-110933" y="1008723"/>
            <a:ext cx="5865309" cy="46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4494030">
            <a:off x="5172726" y="1901690"/>
            <a:ext cx="5171169" cy="192361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Astro incarnato nell'umane </a:t>
            </a:r>
            <a:r>
              <a:rPr lang="it-IT" b="1" dirty="0" smtClean="0"/>
              <a:t>tenebre</a:t>
            </a:r>
            <a:endParaRPr lang="it-IT" dirty="0"/>
          </a:p>
        </p:txBody>
      </p:sp>
      <p:pic>
        <p:nvPicPr>
          <p:cNvPr id="1026" name="Picture 2" descr="http://astrobob.areavoices.com/files/2010/12/Giotto-comet-Halley-alt-1016x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08164">
            <a:off x="-712681" y="770747"/>
            <a:ext cx="7000299" cy="445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-4500000">
            <a:off x="-585748" y="2863243"/>
            <a:ext cx="5046789" cy="1691640"/>
          </a:xfrm>
        </p:spPr>
        <p:txBody>
          <a:bodyPr/>
          <a:lstStyle/>
          <a:p>
            <a:r>
              <a:rPr lang="it-IT" b="1" dirty="0" smtClean="0"/>
              <a:t>Fratello</a:t>
            </a:r>
            <a:br>
              <a:rPr lang="it-IT" b="1" dirty="0" smtClean="0"/>
            </a:br>
            <a:r>
              <a:rPr lang="it-IT" b="1" dirty="0" smtClean="0"/>
              <a:t> che t'immoli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87">
            <a:off x="3486662" y="339011"/>
            <a:ext cx="5007067" cy="6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perennemente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2050" name="Picture 2" descr="http://cinemaelectronica.files.wordpress.com/2009/08/detail-christ-hand-rim.jpg?w=5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78873">
            <a:off x="-654647" y="977488"/>
            <a:ext cx="6252676" cy="45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4494030">
            <a:off x="5172726" y="1901690"/>
            <a:ext cx="5171169" cy="1923612"/>
          </a:xfrm>
        </p:spPr>
        <p:txBody>
          <a:bodyPr>
            <a:normAutofit/>
          </a:bodyPr>
          <a:lstStyle/>
          <a:p>
            <a:r>
              <a:rPr lang="it-IT" b="1" dirty="0"/>
              <a:t>per riedificare</a:t>
            </a:r>
            <a:endParaRPr lang="it-IT" dirty="0"/>
          </a:p>
        </p:txBody>
      </p:sp>
      <p:pic>
        <p:nvPicPr>
          <p:cNvPr id="3074" name="Picture 2" descr="http://4.bp.blogspot.com/-FjfLmPPGoFE/UQUWGT7wZ2I/AAAAAAAAB-A/nDiD7to4Ltk/s1600/san-clemente-al-laterano-roma-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09081">
            <a:off x="-730255" y="220383"/>
            <a:ext cx="6891882" cy="49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Umanamente l'uomo</a:t>
            </a:r>
            <a:r>
              <a:rPr lang="it-IT" b="1" dirty="0" smtClean="0"/>
              <a:t>....</a:t>
            </a: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35477">
            <a:off x="3162732" y="1909038"/>
            <a:ext cx="64002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-900000">
            <a:off x="484070" y="3747934"/>
            <a:ext cx="6201805" cy="3028075"/>
          </a:xfrm>
        </p:spPr>
        <p:txBody>
          <a:bodyPr>
            <a:normAutofit fontScale="40000" lnSpcReduction="20000"/>
          </a:bodyPr>
          <a:lstStyle/>
          <a:p>
            <a:r>
              <a:rPr lang="it-IT" sz="8000" b="1" dirty="0" smtClean="0">
                <a:solidFill>
                  <a:schemeClr val="tx1"/>
                </a:solidFill>
              </a:rPr>
              <a:t>Cristo</a:t>
            </a:r>
            <a:r>
              <a:rPr lang="it-IT" sz="8000" b="1" dirty="0">
                <a:solidFill>
                  <a:schemeClr val="tx1"/>
                </a:solidFill>
              </a:rPr>
              <a:t>, pensoso palpito,</a:t>
            </a:r>
            <a:br>
              <a:rPr lang="it-IT" sz="8000" b="1" dirty="0">
                <a:solidFill>
                  <a:schemeClr val="tx1"/>
                </a:solidFill>
              </a:rPr>
            </a:br>
            <a:r>
              <a:rPr lang="it-IT" sz="8000" b="1" dirty="0">
                <a:solidFill>
                  <a:schemeClr val="tx1"/>
                </a:solidFill>
              </a:rPr>
              <a:t>Astro incarnato nell'umane tenebre,</a:t>
            </a:r>
            <a:br>
              <a:rPr lang="it-IT" sz="8000" b="1" dirty="0">
                <a:solidFill>
                  <a:schemeClr val="tx1"/>
                </a:solidFill>
              </a:rPr>
            </a:br>
            <a:r>
              <a:rPr lang="it-IT" sz="8000" b="1" dirty="0">
                <a:solidFill>
                  <a:schemeClr val="tx1"/>
                </a:solidFill>
              </a:rPr>
              <a:t>Fratello che t'immoli</a:t>
            </a:r>
            <a:br>
              <a:rPr lang="it-IT" sz="8000" b="1" dirty="0">
                <a:solidFill>
                  <a:schemeClr val="tx1"/>
                </a:solidFill>
              </a:rPr>
            </a:br>
            <a:r>
              <a:rPr lang="it-IT" sz="8000" b="1" dirty="0">
                <a:solidFill>
                  <a:schemeClr val="tx1"/>
                </a:solidFill>
              </a:rPr>
              <a:t>Perennemente per riedificare</a:t>
            </a:r>
            <a:br>
              <a:rPr lang="it-IT" sz="8000" b="1" dirty="0">
                <a:solidFill>
                  <a:schemeClr val="tx1"/>
                </a:solidFill>
              </a:rPr>
            </a:br>
            <a:r>
              <a:rPr lang="it-IT" sz="8000" b="1" dirty="0">
                <a:solidFill>
                  <a:schemeClr val="tx1"/>
                </a:solidFill>
              </a:rPr>
              <a:t>Umanamente l'uomo....</a:t>
            </a:r>
            <a:r>
              <a:rPr lang="it-IT" sz="6400" dirty="0"/>
              <a:t/>
            </a:r>
            <a:br>
              <a:rPr lang="it-IT" sz="6400" dirty="0"/>
            </a:br>
            <a:endParaRPr lang="it-IT" sz="6400" dirty="0"/>
          </a:p>
        </p:txBody>
      </p:sp>
      <p:sp>
        <p:nvSpPr>
          <p:cNvPr id="4" name="Rettangolo 3"/>
          <p:cNvSpPr/>
          <p:nvPr/>
        </p:nvSpPr>
        <p:spPr>
          <a:xfrm rot="4499392">
            <a:off x="5816798" y="3527959"/>
            <a:ext cx="38804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da 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Mio fiume anche tu 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di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Giuseppe Ungaretti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965">
            <a:off x="3132510" y="-233666"/>
            <a:ext cx="2895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quadri">
  <a:themeElements>
    <a:clrScheme name="Riquadri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Riquadri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quadri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TC101859865[[fn=Riquadri]]</Template>
  <TotalTime>0</TotalTime>
  <Words>30</Words>
  <Application>Microsoft Office PowerPoint</Application>
  <PresentationFormat>Presentazione su schermo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Riquadri</vt:lpstr>
      <vt:lpstr>Presentazione standard di PowerPoint</vt:lpstr>
      <vt:lpstr>Cristo</vt:lpstr>
      <vt:lpstr>pensoso palpito </vt:lpstr>
      <vt:lpstr>Astro incarnato nell'umane tenebre</vt:lpstr>
      <vt:lpstr>Fratello  che t'immoli</vt:lpstr>
      <vt:lpstr>perennemente </vt:lpstr>
      <vt:lpstr>per riedificare</vt:lpstr>
      <vt:lpstr>Umanamente l'uomo....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2013-03-20T19:41:48Z</dcterms:created>
  <dcterms:modified xsi:type="dcterms:W3CDTF">2013-03-20T19:42:20Z</dcterms:modified>
</cp:coreProperties>
</file>